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3141B-BDB2-4B10-954C-43FAC841F267}" type="datetimeFigureOut">
              <a:rPr lang="en-US" smtClean="0"/>
              <a:pPr/>
              <a:t>4/19/2009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DE3ACD-DFD1-4777-B928-23B5A65D039E}"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First game of the season, played ok but were much more positive when Dean had to come off and we were down to 10 men. Could have won it at the end, S. Ayub missed a penalty but he looks a good find.</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 phone call</a:t>
            </a:r>
            <a:r>
              <a:rPr lang="en-GB" baseline="0" dirty="0" smtClean="0"/>
              <a:t> at 9-30am from Ridges (good start) Dean still out with groin strain &amp; Sam Maggs missing? All played very well, a 10 man side M. Vale did very well, M. Bond good in goal Thompson getting goals, Good football, Good passing playing for each other, Ayub a good find.</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 good win after they woke up.</a:t>
            </a:r>
            <a:r>
              <a:rPr lang="en-GB" baseline="0" dirty="0" smtClean="0"/>
              <a:t> Still frightened of attacking the ball in the air. Played well for each other. Sam Maggs excellent.</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0A391-198D-4046-928D-463227F3BDCA}" type="datetimeFigureOut">
              <a:rPr lang="en-US" smtClean="0"/>
              <a:pPr/>
              <a:t>4/19/2009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0A391-198D-4046-928D-463227F3BDCA}" type="datetimeFigureOut">
              <a:rPr lang="en-US" smtClean="0"/>
              <a:pPr/>
              <a:t>4/19/2009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4945F-1659-4C88-BE7D-429C5158DCE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b="1" dirty="0"/>
              <a:t>MIDDLETON CHENEY</a:t>
            </a:r>
            <a:endParaRPr lang="en-US" b="1" dirty="0"/>
          </a:p>
        </p:txBody>
      </p:sp>
      <p:sp>
        <p:nvSpPr>
          <p:cNvPr id="2051" name="Rectangle 3"/>
          <p:cNvSpPr>
            <a:spLocks noGrp="1" noChangeArrowheads="1"/>
          </p:cNvSpPr>
          <p:nvPr>
            <p:ph type="subTitle" idx="1"/>
          </p:nvPr>
        </p:nvSpPr>
        <p:spPr/>
        <p:txBody>
          <a:bodyPr/>
          <a:lstStyle/>
          <a:p>
            <a:r>
              <a:rPr lang="en-GB" b="1" dirty="0">
                <a:solidFill>
                  <a:schemeClr val="tx1"/>
                </a:solidFill>
              </a:rPr>
              <a:t>FOOTBALL CLUB</a:t>
            </a:r>
            <a:endParaRPr lang="en-US" b="1" dirty="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b="1" dirty="0"/>
              <a:t>UNDER </a:t>
            </a:r>
            <a:r>
              <a:rPr lang="en-GB" b="1" dirty="0" smtClean="0"/>
              <a:t>14 </a:t>
            </a:r>
            <a:r>
              <a:rPr lang="en-GB" b="1" dirty="0"/>
              <a:t>TEAM</a:t>
            </a:r>
            <a:endParaRPr lang="en-US" b="1" dirty="0"/>
          </a:p>
        </p:txBody>
      </p:sp>
      <p:sp>
        <p:nvSpPr>
          <p:cNvPr id="3075" name="Rectangle 3"/>
          <p:cNvSpPr>
            <a:spLocks noGrp="1" noChangeArrowheads="1"/>
          </p:cNvSpPr>
          <p:nvPr>
            <p:ph type="body" idx="1"/>
          </p:nvPr>
        </p:nvSpPr>
        <p:spPr/>
        <p:txBody>
          <a:bodyPr/>
          <a:lstStyle/>
          <a:p>
            <a:pPr algn="ctr">
              <a:buFontTx/>
              <a:buNone/>
            </a:pPr>
            <a:r>
              <a:rPr lang="en-GB" b="1" dirty="0" smtClean="0"/>
              <a:t>1992-93</a:t>
            </a:r>
            <a:endParaRPr lang="en-GB" b="1" dirty="0"/>
          </a:p>
          <a:p>
            <a:pPr algn="ctr">
              <a:buFontTx/>
              <a:buNone/>
            </a:pPr>
            <a:r>
              <a:rPr lang="en-GB" b="1" dirty="0"/>
              <a:t>SEASON</a:t>
            </a:r>
          </a:p>
          <a:p>
            <a:pPr algn="ctr">
              <a:buFontTx/>
              <a:buNone/>
            </a:pPr>
            <a:endParaRPr lang="en-GB" b="1" dirty="0"/>
          </a:p>
          <a:p>
            <a:pPr algn="ctr">
              <a:buFontTx/>
              <a:buNone/>
            </a:pPr>
            <a:r>
              <a:rPr lang="en-GB" b="1" dirty="0" smtClean="0"/>
              <a:t>TRYSPORTS CHERWELL &amp; DISTRICT</a:t>
            </a:r>
            <a:endParaRPr lang="en-GB" b="1" dirty="0"/>
          </a:p>
          <a:p>
            <a:pPr algn="ctr">
              <a:buFontTx/>
              <a:buNone/>
            </a:pPr>
            <a:r>
              <a:rPr lang="en-GB" b="1" dirty="0" smtClean="0"/>
              <a:t>BOYS LEAGUE U14</a:t>
            </a:r>
            <a:endParaRPr lang="en-GB" b="1" dirty="0"/>
          </a:p>
          <a:p>
            <a:pPr algn="ctr">
              <a:buFontTx/>
              <a:buNone/>
            </a:pPr>
            <a:r>
              <a:rPr lang="en-GB" b="1" dirty="0" smtClean="0"/>
              <a:t>&amp; </a:t>
            </a:r>
            <a:r>
              <a:rPr lang="en-GB" b="1" dirty="0"/>
              <a:t>CUPS</a:t>
            </a:r>
          </a:p>
          <a:p>
            <a:pPr algn="ctr">
              <a:buFontTx/>
              <a:buNone/>
            </a:pPr>
            <a:endParaRPr lang="en-GB" b="1"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13</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U14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4 v 4  Steeple Claydon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r>
              <a:rPr lang="en-GB" sz="1800" b="1" dirty="0"/>
              <a:t>			</a:t>
            </a:r>
          </a:p>
          <a:p>
            <a:pPr>
              <a:lnSpc>
                <a:spcPct val="80000"/>
              </a:lnSpc>
              <a:buFontTx/>
              <a:buNone/>
            </a:pPr>
            <a:r>
              <a:rPr lang="en-GB" sz="1800" b="1" dirty="0" smtClean="0"/>
              <a:t>A. Pearce</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Ayub</a:t>
            </a:r>
            <a:r>
              <a:rPr lang="en-GB" sz="1800" b="1" dirty="0"/>
              <a:t>		</a:t>
            </a:r>
            <a:r>
              <a:rPr lang="en-GB" sz="1800" b="1" dirty="0" smtClean="0"/>
              <a:t>		Goal </a:t>
            </a:r>
            <a:r>
              <a:rPr lang="en-GB" sz="1800" b="1" dirty="0"/>
              <a:t>scorers	</a:t>
            </a:r>
            <a:r>
              <a:rPr lang="en-GB" sz="1800" b="1" dirty="0" smtClean="0"/>
              <a:t>S. Fisher </a:t>
            </a:r>
            <a:endParaRPr lang="en-GB" sz="1800" b="1" dirty="0"/>
          </a:p>
          <a:p>
            <a:pPr>
              <a:lnSpc>
                <a:spcPct val="80000"/>
              </a:lnSpc>
              <a:buFontTx/>
              <a:buNone/>
            </a:pPr>
            <a:r>
              <a:rPr lang="en-GB" sz="1800" b="1" dirty="0" smtClean="0"/>
              <a:t>S. Fisher</a:t>
            </a:r>
            <a:r>
              <a:rPr lang="en-GB" sz="1800" b="1" dirty="0"/>
              <a:t>					</a:t>
            </a:r>
            <a:r>
              <a:rPr lang="en-GB" sz="1800" b="1" dirty="0" smtClean="0"/>
              <a:t>	S. Fenemore 3</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M. Bond	</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J. Ridges</a:t>
            </a: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algn="ctr" eaLnBrk="1" hangingPunct="1">
              <a:buNone/>
            </a:pPr>
            <a:r>
              <a:rPr lang="en-US" sz="2000" b="1" u="sng" dirty="0" smtClean="0"/>
              <a:t>TRYSPORTS CHERWELL &amp; DISTRICT BOYS LEAGUE</a:t>
            </a:r>
          </a:p>
          <a:p>
            <a:pPr eaLnBrk="1" hangingPunct="1">
              <a:buNone/>
            </a:pPr>
            <a:r>
              <a:rPr lang="en-US" sz="1600" b="1" dirty="0" smtClean="0"/>
              <a:t>Steeple Claydon soon found their rhythm in a fast and furious game which saw a Steven</a:t>
            </a:r>
          </a:p>
          <a:p>
            <a:pPr eaLnBrk="1" hangingPunct="1">
              <a:buNone/>
            </a:pPr>
            <a:r>
              <a:rPr lang="en-US" sz="1600" b="1" dirty="0" smtClean="0"/>
              <a:t>Fenemore hat trick and a single strike form captain Sam Fisher in the Under 14 section.</a:t>
            </a:r>
          </a:p>
          <a:p>
            <a:pPr eaLnBrk="1" hangingPunct="1">
              <a:buNone/>
            </a:pPr>
            <a:r>
              <a:rPr lang="en-US" sz="1600" b="1" dirty="0" smtClean="0"/>
              <a:t>Middleton stepped up a gear after keeper Dean Watts was carried off injured and squared it in</a:t>
            </a:r>
          </a:p>
          <a:p>
            <a:pPr eaLnBrk="1" hangingPunct="1">
              <a:buNone/>
            </a:pPr>
            <a:r>
              <a:rPr lang="en-US" sz="1600" b="1" dirty="0" smtClean="0"/>
              <a:t>the final minuets when a hand ball in the area allowed Fenemore to claim his third. Middleton</a:t>
            </a:r>
          </a:p>
          <a:p>
            <a:pPr eaLnBrk="1" hangingPunct="1">
              <a:buNone/>
            </a:pPr>
            <a:r>
              <a:rPr lang="en-US" sz="1600" b="1" dirty="0" smtClean="0"/>
              <a:t>should have snatched victory through an earlier penalty but Ayub blasted it high and wide.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20</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Tingwick  0 v 3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A. Pearce</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J. Thompson 2</a:t>
            </a:r>
            <a:endParaRPr lang="en-GB" sz="1800" b="1" dirty="0"/>
          </a:p>
          <a:p>
            <a:pPr>
              <a:lnSpc>
                <a:spcPct val="80000"/>
              </a:lnSpc>
              <a:buFontTx/>
              <a:buNone/>
            </a:pPr>
            <a:r>
              <a:rPr lang="en-GB" sz="1800" b="1" dirty="0" smtClean="0"/>
              <a:t>S. Ayub</a:t>
            </a:r>
            <a:r>
              <a:rPr lang="en-GB" sz="1800" b="1" dirty="0"/>
              <a:t>					</a:t>
            </a:r>
            <a:r>
              <a:rPr lang="en-GB" sz="1800" b="1" dirty="0" smtClean="0"/>
              <a:t>	S. </a:t>
            </a:r>
            <a:r>
              <a:rPr lang="en-GB" sz="1800" b="1" smtClean="0"/>
              <a:t>Boulton</a:t>
            </a:r>
            <a:endParaRPr lang="en-GB" sz="1800" b="1" dirty="0"/>
          </a:p>
          <a:p>
            <a:pPr>
              <a:lnSpc>
                <a:spcPct val="80000"/>
              </a:lnSpc>
              <a:buFontTx/>
              <a:buNone/>
            </a:pPr>
            <a:r>
              <a:rPr lang="en-GB" sz="1800" b="1" dirty="0" smtClean="0"/>
              <a:t>M. Vale</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J. Ridges</a:t>
            </a: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27</a:t>
            </a:r>
            <a:r>
              <a:rPr lang="en-GB" sz="4000" b="1" baseline="30000" dirty="0" smtClean="0"/>
              <a:t>th</a:t>
            </a:r>
            <a:r>
              <a:rPr lang="en-GB" sz="4000" b="1" dirty="0" smtClean="0"/>
              <a:t> </a:t>
            </a:r>
            <a:r>
              <a:rPr lang="en-GB" sz="4000" b="1" dirty="0" smtClean="0"/>
              <a:t>1990 </a:t>
            </a:r>
            <a:r>
              <a:rPr lang="en-GB" sz="2400" b="1" dirty="0"/>
              <a:t/>
            </a:r>
            <a:br>
              <a:rPr lang="en-GB" sz="2400" b="1" dirty="0"/>
            </a:br>
            <a:r>
              <a:rPr lang="en-GB" sz="2400" b="1" dirty="0" smtClean="0"/>
              <a:t>Trysports &amp; Cherwell U14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Middleton  3 v 3  Bloxham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a:t>
            </a:r>
            <a:r>
              <a:rPr lang="en-GB" sz="1800" b="1" dirty="0" smtClean="0"/>
              <a:t>. </a:t>
            </a:r>
            <a:r>
              <a:rPr lang="en-GB" sz="1800" b="1" dirty="0" smtClean="0"/>
              <a:t>Pearce</a:t>
            </a:r>
            <a:endParaRPr lang="en-GB" sz="1800" b="1" dirty="0"/>
          </a:p>
          <a:p>
            <a:pPr>
              <a:lnSpc>
                <a:spcPct val="80000"/>
              </a:lnSpc>
              <a:buFontTx/>
              <a:buNone/>
            </a:pPr>
            <a:r>
              <a:rPr lang="en-GB" sz="1800" b="1" dirty="0" smtClean="0"/>
              <a:t>A</a:t>
            </a:r>
            <a:r>
              <a:rPr lang="en-GB" sz="1800" b="1" dirty="0" smtClean="0"/>
              <a:t>. </a:t>
            </a:r>
            <a:r>
              <a:rPr lang="en-GB" sz="1800" b="1" dirty="0" smtClean="0"/>
              <a:t>Pearce</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J. Thompson 2</a:t>
            </a:r>
            <a:endParaRPr lang="en-GB" sz="1800" b="1" dirty="0"/>
          </a:p>
          <a:p>
            <a:pPr>
              <a:lnSpc>
                <a:spcPct val="80000"/>
              </a:lnSpc>
              <a:buFontTx/>
              <a:buNone/>
            </a:pPr>
            <a:r>
              <a:rPr lang="en-GB" sz="1800" b="1" dirty="0" smtClean="0"/>
              <a:t>S. Ayub</a:t>
            </a:r>
            <a:r>
              <a:rPr lang="en-GB" sz="1800" b="1" dirty="0"/>
              <a:t>					</a:t>
            </a:r>
            <a:r>
              <a:rPr lang="en-GB" sz="1800" b="1" dirty="0" smtClean="0"/>
              <a:t>	S. </a:t>
            </a:r>
            <a:r>
              <a:rPr lang="en-GB" sz="1800" b="1" dirty="0" smtClean="0"/>
              <a:t>Ayub</a:t>
            </a:r>
            <a:endParaRPr lang="en-GB" sz="1800" b="1" dirty="0"/>
          </a:p>
          <a:p>
            <a:pPr>
              <a:lnSpc>
                <a:spcPct val="80000"/>
              </a:lnSpc>
              <a:buFontTx/>
              <a:buNone/>
            </a:pPr>
            <a:r>
              <a:rPr lang="en-GB" sz="1800" b="1" dirty="0" smtClean="0"/>
              <a:t>M. Vale</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a:t>
            </a:r>
            <a:r>
              <a:rPr lang="en-GB" sz="4000" b="1" dirty="0" smtClean="0"/>
              <a:t>ber 11</a:t>
            </a:r>
            <a:r>
              <a:rPr lang="en-GB" sz="4000" b="1" baseline="30000" dirty="0" smtClean="0"/>
              <a:t>th</a:t>
            </a:r>
            <a:r>
              <a:rPr lang="en-GB" sz="4000" b="1" dirty="0" smtClean="0"/>
              <a:t> </a:t>
            </a:r>
            <a:r>
              <a:rPr lang="en-GB" sz="4000" b="1" dirty="0" smtClean="0"/>
              <a:t>1990 </a:t>
            </a:r>
            <a:r>
              <a:rPr lang="en-GB" sz="2400" b="1" dirty="0"/>
              <a:t/>
            </a:r>
            <a:br>
              <a:rPr lang="en-GB" sz="2400" b="1" dirty="0"/>
            </a:br>
            <a:r>
              <a:rPr lang="en-GB" sz="2400" b="1" dirty="0" smtClean="0"/>
              <a:t>Trysports &amp; Cherwell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Bloxham  2 v 0  Middleton   </a:t>
            </a:r>
            <a:r>
              <a:rPr lang="en-GB" sz="1400" b="1" dirty="0" smtClean="0"/>
              <a:t>(Game rain off)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r>
              <a:rPr lang="en-GB" sz="1800" b="1" dirty="0"/>
              <a:t>		</a:t>
            </a:r>
          </a:p>
          <a:p>
            <a:pPr>
              <a:lnSpc>
                <a:spcPct val="80000"/>
              </a:lnSpc>
              <a:buFontTx/>
              <a:buNone/>
            </a:pPr>
            <a:r>
              <a:rPr lang="en-GB" sz="1800" b="1" dirty="0" smtClean="0"/>
              <a:t>J</a:t>
            </a:r>
            <a:r>
              <a:rPr lang="en-GB" sz="1800" b="1" dirty="0" smtClean="0"/>
              <a:t>. </a:t>
            </a:r>
            <a:r>
              <a:rPr lang="en-GB" sz="1800" b="1" dirty="0" smtClean="0"/>
              <a:t>Pearce</a:t>
            </a:r>
            <a:endParaRPr lang="en-GB" sz="1800" b="1" dirty="0"/>
          </a:p>
          <a:p>
            <a:pPr>
              <a:lnSpc>
                <a:spcPct val="80000"/>
              </a:lnSpc>
              <a:buFontTx/>
              <a:buNone/>
            </a:pPr>
            <a:r>
              <a:rPr lang="en-GB" sz="1800" b="1" dirty="0" smtClean="0"/>
              <a:t>A</a:t>
            </a:r>
            <a:r>
              <a:rPr lang="en-GB" sz="1800" b="1" dirty="0" smtClean="0"/>
              <a:t>. </a:t>
            </a:r>
            <a:r>
              <a:rPr lang="en-GB" sz="1800" b="1" dirty="0" smtClean="0"/>
              <a:t>Pearce</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p>
          <a:p>
            <a:pPr>
              <a:lnSpc>
                <a:spcPct val="80000"/>
              </a:lnSpc>
              <a:buFontTx/>
              <a:buNone/>
            </a:pPr>
            <a:r>
              <a:rPr lang="en-GB" sz="1800" b="1" dirty="0" smtClean="0"/>
              <a:t>S. Ayub</a:t>
            </a:r>
            <a:r>
              <a:rPr lang="en-GB" sz="1800" b="1" dirty="0"/>
              <a:t>					</a:t>
            </a:r>
            <a:r>
              <a:rPr lang="en-GB" sz="1800" b="1" dirty="0" smtClean="0"/>
              <a:t>	</a:t>
            </a:r>
            <a:endParaRPr lang="en-GB" sz="1800" b="1" dirty="0"/>
          </a:p>
          <a:p>
            <a:pPr>
              <a:lnSpc>
                <a:spcPct val="80000"/>
              </a:lnSpc>
              <a:buFontTx/>
              <a:buNone/>
            </a:pPr>
            <a:r>
              <a:rPr lang="en-GB" sz="1800" b="1" dirty="0" smtClean="0"/>
              <a:t>S. Maggs</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S. Fenemore</a:t>
            </a:r>
            <a:endParaRPr lang="en-GB" sz="1800" b="1" dirty="0"/>
          </a:p>
          <a:p>
            <a:pPr>
              <a:lnSpc>
                <a:spcPct val="80000"/>
              </a:lnSpc>
              <a:buFontTx/>
              <a:buNone/>
            </a:pPr>
            <a:r>
              <a:rPr lang="en-GB" sz="1800" b="1" dirty="0"/>
              <a:t>Sub- </a:t>
            </a:r>
            <a:r>
              <a:rPr lang="en-GB" sz="1800" b="1" dirty="0" smtClean="0"/>
              <a:t>M. Vale</a:t>
            </a:r>
            <a:endParaRPr lang="en-GB" sz="1800" b="1" dirty="0"/>
          </a:p>
          <a:p>
            <a:pPr>
              <a:lnSpc>
                <a:spcPct val="80000"/>
              </a:lnSpc>
              <a:buFontTx/>
              <a:buNone/>
            </a:pPr>
            <a:r>
              <a:rPr lang="en-GB" sz="1800" b="1" dirty="0"/>
              <a:t>Sub- </a:t>
            </a:r>
            <a:r>
              <a:rPr lang="en-GB" sz="1800" b="1" dirty="0" smtClean="0"/>
              <a:t>J. Rolph</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a:t>
            </a:r>
            <a:r>
              <a:rPr lang="en-GB" sz="4000" b="1" dirty="0" smtClean="0"/>
              <a:t>ber 18</a:t>
            </a:r>
            <a:r>
              <a:rPr lang="en-GB" sz="4000" b="1" baseline="30000" dirty="0" smtClean="0"/>
              <a:t>th</a:t>
            </a:r>
            <a:r>
              <a:rPr lang="en-GB" sz="4000" b="1" dirty="0" smtClean="0"/>
              <a:t> </a:t>
            </a:r>
            <a:r>
              <a:rPr lang="en-GB" sz="4000" b="1" dirty="0" smtClean="0"/>
              <a:t>1990 </a:t>
            </a:r>
            <a:r>
              <a:rPr lang="en-GB" sz="2400" b="1" dirty="0"/>
              <a:t/>
            </a:r>
            <a:br>
              <a:rPr lang="en-GB" sz="2400" b="1" dirty="0"/>
            </a:br>
            <a:r>
              <a:rPr lang="en-GB" sz="2400" b="1" dirty="0" smtClean="0"/>
              <a:t>Trysports &amp; Cherwell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Steeple Claydon  1 v 5</a:t>
            </a:r>
            <a:r>
              <a:rPr lang="en-GB" sz="2000" b="1" dirty="0" smtClean="0"/>
              <a:t>  Middleton   </a:t>
            </a:r>
            <a:r>
              <a:rPr lang="en-GB" sz="14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r>
              <a:rPr lang="en-GB" sz="1800" b="1" dirty="0"/>
              <a:t>		</a:t>
            </a:r>
          </a:p>
          <a:p>
            <a:pPr>
              <a:lnSpc>
                <a:spcPct val="80000"/>
              </a:lnSpc>
              <a:buFontTx/>
              <a:buNone/>
            </a:pPr>
            <a:r>
              <a:rPr lang="en-GB" sz="1800" b="1" dirty="0" smtClean="0"/>
              <a:t>J</a:t>
            </a:r>
            <a:r>
              <a:rPr lang="en-GB" sz="1800" b="1" dirty="0" smtClean="0"/>
              <a:t>. </a:t>
            </a:r>
            <a:r>
              <a:rPr lang="en-GB" sz="1800" b="1" dirty="0" smtClean="0"/>
              <a:t>Pearce</a:t>
            </a:r>
            <a:endParaRPr lang="en-GB" sz="1800" b="1" dirty="0"/>
          </a:p>
          <a:p>
            <a:pPr>
              <a:lnSpc>
                <a:spcPct val="80000"/>
              </a:lnSpc>
              <a:buFontTx/>
              <a:buNone/>
            </a:pPr>
            <a:r>
              <a:rPr lang="en-GB" sz="1800" b="1" dirty="0" smtClean="0"/>
              <a:t>A</a:t>
            </a:r>
            <a:r>
              <a:rPr lang="en-GB" sz="1800" b="1" dirty="0" smtClean="0"/>
              <a:t>. </a:t>
            </a:r>
            <a:r>
              <a:rPr lang="en-GB" sz="1800" b="1" dirty="0" smtClean="0"/>
              <a:t>Pearce</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smtClean="0"/>
              <a:t>scorers	S. Fenemore 2</a:t>
            </a:r>
            <a:r>
              <a:rPr lang="en-GB" sz="1800" b="1" dirty="0"/>
              <a:t>	</a:t>
            </a:r>
          </a:p>
          <a:p>
            <a:pPr>
              <a:lnSpc>
                <a:spcPct val="80000"/>
              </a:lnSpc>
              <a:buFontTx/>
              <a:buNone/>
            </a:pPr>
            <a:r>
              <a:rPr lang="en-GB" sz="1800" b="1" dirty="0" smtClean="0"/>
              <a:t>S. Ayub</a:t>
            </a:r>
            <a:r>
              <a:rPr lang="en-GB" sz="1800" b="1" dirty="0"/>
              <a:t>					</a:t>
            </a:r>
            <a:r>
              <a:rPr lang="en-GB" sz="1800" b="1" dirty="0" smtClean="0"/>
              <a:t>	</a:t>
            </a:r>
            <a:r>
              <a:rPr lang="en-GB" sz="1800" b="1" dirty="0" smtClean="0"/>
              <a:t>S. Maggs</a:t>
            </a:r>
            <a:endParaRPr lang="en-GB" sz="1800" b="1" dirty="0"/>
          </a:p>
          <a:p>
            <a:pPr>
              <a:lnSpc>
                <a:spcPct val="80000"/>
              </a:lnSpc>
              <a:buFontTx/>
              <a:buNone/>
            </a:pPr>
            <a:r>
              <a:rPr lang="en-GB" sz="1800" b="1" dirty="0" smtClean="0"/>
              <a:t>S. Maggs</a:t>
            </a:r>
            <a:r>
              <a:rPr lang="en-GB" sz="1800" b="1" dirty="0"/>
              <a:t>				</a:t>
            </a:r>
            <a:r>
              <a:rPr lang="en-GB" sz="1800" b="1" dirty="0" smtClean="0"/>
              <a:t>	</a:t>
            </a:r>
            <a:r>
              <a:rPr lang="en-GB" sz="1800" b="1" dirty="0" smtClean="0"/>
              <a:t>	J. Thompson</a:t>
            </a:r>
            <a:endParaRPr lang="en-GB" sz="1800" b="1" dirty="0"/>
          </a:p>
          <a:p>
            <a:pPr>
              <a:lnSpc>
                <a:spcPct val="80000"/>
              </a:lnSpc>
              <a:buFontTx/>
              <a:buNone/>
            </a:pPr>
            <a:r>
              <a:rPr lang="en-GB" sz="1800" b="1" dirty="0" smtClean="0"/>
              <a:t>J. Thompson</a:t>
            </a:r>
            <a:r>
              <a:rPr lang="en-GB" sz="1800" b="1" dirty="0"/>
              <a:t>				</a:t>
            </a:r>
            <a:r>
              <a:rPr lang="en-GB" sz="1800" b="1" dirty="0" smtClean="0"/>
              <a:t>	</a:t>
            </a:r>
            <a:r>
              <a:rPr lang="en-GB" sz="1800" b="1" dirty="0" smtClean="0"/>
              <a:t>M. Vale</a:t>
            </a:r>
            <a:endParaRPr lang="en-GB" sz="1800" b="1" dirty="0"/>
          </a:p>
          <a:p>
            <a:pPr>
              <a:lnSpc>
                <a:spcPct val="80000"/>
              </a:lnSpc>
              <a:buFontTx/>
              <a:buNone/>
            </a:pPr>
            <a:r>
              <a:rPr lang="en-GB" sz="1800" b="1" dirty="0" smtClean="0"/>
              <a:t>M. Vale</a:t>
            </a:r>
            <a:r>
              <a:rPr lang="en-GB" sz="1800" b="1" dirty="0"/>
              <a:t>		</a:t>
            </a:r>
          </a:p>
          <a:p>
            <a:pPr>
              <a:lnSpc>
                <a:spcPct val="80000"/>
              </a:lnSpc>
              <a:buFontTx/>
              <a:buNone/>
            </a:pPr>
            <a:r>
              <a:rPr lang="en-GB" sz="1800" b="1" dirty="0" smtClean="0"/>
              <a:t>S. Fenemore</a:t>
            </a:r>
            <a:endParaRPr lang="en-GB" sz="1800" b="1" dirty="0"/>
          </a:p>
          <a:p>
            <a:pPr>
              <a:lnSpc>
                <a:spcPct val="80000"/>
              </a:lnSpc>
              <a:buFontTx/>
              <a:buNone/>
            </a:pPr>
            <a:r>
              <a:rPr lang="en-GB" sz="1800" b="1" dirty="0"/>
              <a:t>Sub- </a:t>
            </a:r>
            <a:r>
              <a:rPr lang="en-GB" sz="1800" b="1" dirty="0" smtClean="0"/>
              <a:t>M. Vale</a:t>
            </a:r>
            <a:endParaRPr lang="en-GB" sz="1800" b="1" dirty="0"/>
          </a:p>
          <a:p>
            <a:pPr>
              <a:lnSpc>
                <a:spcPct val="80000"/>
              </a:lnSpc>
              <a:buFontTx/>
              <a:buNone/>
            </a:pPr>
            <a:r>
              <a:rPr lang="en-GB" sz="1800" b="1" dirty="0"/>
              <a:t>Sub- </a:t>
            </a:r>
            <a:r>
              <a:rPr lang="en-GB" sz="1800" b="1" dirty="0" smtClean="0"/>
              <a:t>J. Rolph</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a:xfrm>
            <a:off x="500034" y="1643050"/>
            <a:ext cx="8229600" cy="4525963"/>
          </a:xfrm>
        </p:spPr>
        <p:txBody>
          <a:bodyPr>
            <a:normAutofit/>
          </a:bodyPr>
          <a:lstStyle/>
          <a:p>
            <a:pPr algn="ctr" eaLnBrk="1" hangingPunct="1">
              <a:buNone/>
            </a:pPr>
            <a:r>
              <a:rPr lang="en-US" sz="2000" b="1" u="sng" dirty="0" smtClean="0"/>
              <a:t>TRYSPORTS CHERWELL &amp; DISTRICT BOYS LEAGUE</a:t>
            </a:r>
          </a:p>
          <a:p>
            <a:pPr eaLnBrk="1" hangingPunct="1">
              <a:buNone/>
            </a:pPr>
            <a:r>
              <a:rPr lang="en-US" sz="1600" b="1" dirty="0" smtClean="0"/>
              <a:t>Middleton went a goal down after 10 minuets then woke up and were 2-1 up at half time to</a:t>
            </a:r>
          </a:p>
          <a:p>
            <a:pPr eaLnBrk="1" hangingPunct="1">
              <a:buNone/>
            </a:pPr>
            <a:r>
              <a:rPr lang="en-US" sz="1600" b="1" dirty="0" smtClean="0"/>
              <a:t>finish 5-1 winners over Steeple Claydon.</a:t>
            </a:r>
          </a:p>
          <a:p>
            <a:pPr eaLnBrk="1" hangingPunct="1">
              <a:buNone/>
            </a:pPr>
            <a:r>
              <a:rPr lang="en-US" sz="1600" b="1" dirty="0" smtClean="0"/>
              <a:t>Goals from Sam Maggs and John Thompson gained the initial lead, then Fenemore missed</a:t>
            </a:r>
          </a:p>
          <a:p>
            <a:pPr eaLnBrk="1" hangingPunct="1">
              <a:buNone/>
            </a:pPr>
            <a:r>
              <a:rPr lang="en-US" sz="1600" b="1" dirty="0" smtClean="0"/>
              <a:t>from the penalty spot but made amends with two goals in five minuets. Vale completed the</a:t>
            </a:r>
          </a:p>
          <a:p>
            <a:pPr eaLnBrk="1" hangingPunct="1">
              <a:buNone/>
            </a:pPr>
            <a:r>
              <a:rPr lang="en-US" sz="1600" b="1" smtClean="0"/>
              <a:t>scoring </a:t>
            </a:r>
            <a:r>
              <a:rPr lang="en-US" sz="1600" b="1" dirty="0" smtClean="0"/>
              <a:t>after some good interchanging with Ayub </a:t>
            </a:r>
            <a:r>
              <a:rPr lang="en-US" sz="1600" b="1" smtClean="0"/>
              <a:t>and Maggs.</a:t>
            </a:r>
            <a:endParaRPr lang="en-US" sz="16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TotalTime>
  <Words>399</Words>
  <Application>Microsoft Office PowerPoint</Application>
  <PresentationFormat>On-screen Show (4:3)</PresentationFormat>
  <Paragraphs>115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MIDDLETON CHENEY</vt:lpstr>
      <vt:lpstr>UNDER 14 TEAM</vt:lpstr>
      <vt:lpstr>September 13th 1990  Trysports &amp; Cherwell U14 League - Home</vt:lpstr>
      <vt:lpstr>Banbury Guardian Report</vt:lpstr>
      <vt:lpstr>September 20th 1990  Trysports &amp; Cherwell U14 League - Away</vt:lpstr>
      <vt:lpstr>September 27th 1990  Trysports &amp; Cherwell U14 League - Home</vt:lpstr>
      <vt:lpstr>October 11th 1990  Trysports &amp; Cherwell U14 League - Away</vt:lpstr>
      <vt:lpstr>October 18th 1990  Trysports &amp; Cherwell U14 League - Away</vt:lpstr>
      <vt:lpstr>Banbury Guardian Report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tich</cp:lastModifiedBy>
  <cp:revision>57</cp:revision>
  <dcterms:created xsi:type="dcterms:W3CDTF">2009-04-11T11:47:07Z</dcterms:created>
  <dcterms:modified xsi:type="dcterms:W3CDTF">2009-04-19T06:50:19Z</dcterms:modified>
</cp:coreProperties>
</file>